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3827"/>
  </p:normalViewPr>
  <p:slideViewPr>
    <p:cSldViewPr snapToGrid="0" snapToObjects="1">
      <p:cViewPr varScale="1">
        <p:scale>
          <a:sx n="119" d="100"/>
          <a:sy n="119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7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3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5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9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4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8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EAD9-A872-BC4D-8C6F-9453AC22C26D}" type="datetimeFigureOut">
              <a:rPr lang="en-US" smtClean="0"/>
              <a:t>6/30/18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3FFA-9276-8043-8CC3-D5AAA2511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2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3080069E-3407-F74C-98E1-EE0BB3D16C68}"/>
              </a:ext>
            </a:extLst>
          </p:cNvPr>
          <p:cNvSpPr/>
          <p:nvPr/>
        </p:nvSpPr>
        <p:spPr>
          <a:xfrm>
            <a:off x="4556588" y="4049035"/>
            <a:ext cx="3617357" cy="2724769"/>
          </a:xfrm>
          <a:prstGeom prst="ellipse">
            <a:avLst/>
          </a:prstGeom>
          <a:solidFill>
            <a:srgbClr val="EBD6F5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D3E5DD-8295-DF44-B199-F9225DC28949}"/>
              </a:ext>
            </a:extLst>
          </p:cNvPr>
          <p:cNvSpPr/>
          <p:nvPr/>
        </p:nvSpPr>
        <p:spPr>
          <a:xfrm>
            <a:off x="3563081" y="2034144"/>
            <a:ext cx="3817266" cy="25149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F7F1409-6F32-5C4C-9412-D3235412F437}"/>
              </a:ext>
            </a:extLst>
          </p:cNvPr>
          <p:cNvSpPr/>
          <p:nvPr/>
        </p:nvSpPr>
        <p:spPr>
          <a:xfrm>
            <a:off x="5304376" y="318979"/>
            <a:ext cx="3807724" cy="25486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27F3FF-C8D9-2E4E-8398-1432603AFF57}"/>
              </a:ext>
            </a:extLst>
          </p:cNvPr>
          <p:cNvSpPr/>
          <p:nvPr/>
        </p:nvSpPr>
        <p:spPr>
          <a:xfrm>
            <a:off x="1227238" y="4022599"/>
            <a:ext cx="3651433" cy="25454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462B9F-561C-DC4B-B490-7DB24E21E84E}"/>
              </a:ext>
            </a:extLst>
          </p:cNvPr>
          <p:cNvSpPr/>
          <p:nvPr/>
        </p:nvSpPr>
        <p:spPr>
          <a:xfrm>
            <a:off x="105440" y="1616881"/>
            <a:ext cx="3903025" cy="28670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3FF83-E974-B945-9857-5EC864FE0D25}"/>
              </a:ext>
            </a:extLst>
          </p:cNvPr>
          <p:cNvSpPr txBox="1"/>
          <p:nvPr/>
        </p:nvSpPr>
        <p:spPr>
          <a:xfrm>
            <a:off x="1201546" y="509226"/>
            <a:ext cx="420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 I use R for?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016FC-E30C-BC4D-972C-EC1D89CB1FEF}"/>
              </a:ext>
            </a:extLst>
          </p:cNvPr>
          <p:cNvSpPr txBox="1"/>
          <p:nvPr/>
        </p:nvSpPr>
        <p:spPr>
          <a:xfrm>
            <a:off x="1929569" y="2676312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FA1D6-8BA7-4A40-AF08-4BBF57993EE3}"/>
              </a:ext>
            </a:extLst>
          </p:cNvPr>
          <p:cNvSpPr txBox="1"/>
          <p:nvPr/>
        </p:nvSpPr>
        <p:spPr>
          <a:xfrm>
            <a:off x="1492961" y="4753196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visualisation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FA049-8324-724D-A10C-D7CB970AFAC9}"/>
              </a:ext>
            </a:extLst>
          </p:cNvPr>
          <p:cNvSpPr txBox="1"/>
          <p:nvPr/>
        </p:nvSpPr>
        <p:spPr>
          <a:xfrm>
            <a:off x="5501273" y="1547889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cleaning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69A6F-B6A1-0A4E-B383-B20FBC4663EC}"/>
              </a:ext>
            </a:extLst>
          </p:cNvPr>
          <p:cNvSpPr txBox="1"/>
          <p:nvPr/>
        </p:nvSpPr>
        <p:spPr>
          <a:xfrm>
            <a:off x="4026384" y="2960973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cognitive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16AAA-AA75-6F4D-898D-B390D37AB5EB}"/>
              </a:ext>
            </a:extLst>
          </p:cNvPr>
          <p:cNvSpPr txBox="1"/>
          <p:nvPr/>
        </p:nvSpPr>
        <p:spPr>
          <a:xfrm>
            <a:off x="5472720" y="4662246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8D0DB-CFCF-1B46-BD4B-712F14B45CFA}"/>
              </a:ext>
            </a:extLst>
          </p:cNvPr>
          <p:cNvSpPr txBox="1"/>
          <p:nvPr/>
        </p:nvSpPr>
        <p:spPr>
          <a:xfrm>
            <a:off x="2542327" y="58308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ggplot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42200-FDAD-EC48-BDBB-DC59D4D90186}"/>
              </a:ext>
            </a:extLst>
          </p:cNvPr>
          <p:cNvSpPr txBox="1"/>
          <p:nvPr/>
        </p:nvSpPr>
        <p:spPr>
          <a:xfrm>
            <a:off x="1676116" y="5397214"/>
            <a:ext cx="164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 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0C454-503F-9449-AD41-49075A7AA477}"/>
              </a:ext>
            </a:extLst>
          </p:cNvPr>
          <p:cNvSpPr txBox="1"/>
          <p:nvPr/>
        </p:nvSpPr>
        <p:spPr>
          <a:xfrm>
            <a:off x="675766" y="320387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BayesFactor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8E57B-2711-DE4A-8E96-25E087BDCF65}"/>
              </a:ext>
            </a:extLst>
          </p:cNvPr>
          <p:cNvSpPr txBox="1"/>
          <p:nvPr/>
        </p:nvSpPr>
        <p:spPr>
          <a:xfrm>
            <a:off x="1612532" y="369261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JAGS (&amp; Stan)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B35A6-FFE5-044A-9C54-C19ABAEC465D}"/>
              </a:ext>
            </a:extLst>
          </p:cNvPr>
          <p:cNvSpPr txBox="1"/>
          <p:nvPr/>
        </p:nvSpPr>
        <p:spPr>
          <a:xfrm>
            <a:off x="709948" y="21267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psych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415BD-A76A-F143-9669-26A2DD2B65DE}"/>
              </a:ext>
            </a:extLst>
          </p:cNvPr>
          <p:cNvSpPr txBox="1"/>
          <p:nvPr/>
        </p:nvSpPr>
        <p:spPr>
          <a:xfrm>
            <a:off x="2375715" y="22075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EEE03-85FA-0C46-9990-28C717CDB9A7}"/>
              </a:ext>
            </a:extLst>
          </p:cNvPr>
          <p:cNvSpPr txBox="1"/>
          <p:nvPr/>
        </p:nvSpPr>
        <p:spPr>
          <a:xfrm>
            <a:off x="6201441" y="8965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A4C4F3-B473-8645-8BC5-53F347D93FF7}"/>
              </a:ext>
            </a:extLst>
          </p:cNvPr>
          <p:cNvSpPr txBox="1"/>
          <p:nvPr/>
        </p:nvSpPr>
        <p:spPr>
          <a:xfrm>
            <a:off x="4342870" y="35856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(rtdist)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CAC88-DBAA-304F-95EB-D65B946668DC}"/>
              </a:ext>
            </a:extLst>
          </p:cNvPr>
          <p:cNvSpPr txBox="1"/>
          <p:nvPr/>
        </p:nvSpPr>
        <p:spPr>
          <a:xfrm>
            <a:off x="5561068" y="366010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B45498-1D2A-B045-B6E1-29DA8503B976}"/>
              </a:ext>
            </a:extLst>
          </p:cNvPr>
          <p:cNvSpPr txBox="1"/>
          <p:nvPr/>
        </p:nvSpPr>
        <p:spPr>
          <a:xfrm>
            <a:off x="4572444" y="260788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86DA00-7586-204F-A0E9-6BC47E4158FD}"/>
              </a:ext>
            </a:extLst>
          </p:cNvPr>
          <p:cNvSpPr txBox="1"/>
          <p:nvPr/>
        </p:nvSpPr>
        <p:spPr>
          <a:xfrm>
            <a:off x="6233341" y="537555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blogdown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0EED51-6197-6046-AB6A-C4CC991D33F1}"/>
              </a:ext>
            </a:extLst>
          </p:cNvPr>
          <p:cNvSpPr txBox="1"/>
          <p:nvPr/>
        </p:nvSpPr>
        <p:spPr>
          <a:xfrm>
            <a:off x="5386387" y="582540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B13174-2CC0-F146-B304-A26597900E38}"/>
              </a:ext>
            </a:extLst>
          </p:cNvPr>
          <p:cNvSpPr txBox="1"/>
          <p:nvPr/>
        </p:nvSpPr>
        <p:spPr>
          <a:xfrm>
            <a:off x="7061681" y="41386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tidyr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0E428-6ADA-C248-9F86-E2F1280A8050}"/>
              </a:ext>
            </a:extLst>
          </p:cNvPr>
          <p:cNvSpPr txBox="1"/>
          <p:nvPr/>
        </p:nvSpPr>
        <p:spPr>
          <a:xfrm>
            <a:off x="7389016" y="67934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lubridate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EEBC1C-62E9-A94E-A636-32A2EE37F0E6}"/>
              </a:ext>
            </a:extLst>
          </p:cNvPr>
          <p:cNvSpPr txBox="1"/>
          <p:nvPr/>
        </p:nvSpPr>
        <p:spPr>
          <a:xfrm>
            <a:off x="7573457" y="9853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(dplyr)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2964D-1B6D-5644-A565-7C188C6EED79}"/>
              </a:ext>
            </a:extLst>
          </p:cNvPr>
          <p:cNvSpPr txBox="1"/>
          <p:nvPr/>
        </p:nvSpPr>
        <p:spPr>
          <a:xfrm>
            <a:off x="7889279" y="128924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magrittr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3F554D-7375-A244-A613-65887D9E7E33}"/>
              </a:ext>
            </a:extLst>
          </p:cNvPr>
          <p:cNvSpPr txBox="1"/>
          <p:nvPr/>
        </p:nvSpPr>
        <p:spPr>
          <a:xfrm>
            <a:off x="1454517" y="241549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1929B-5EF4-FA4C-90B0-913FB29D829B}"/>
              </a:ext>
            </a:extLst>
          </p:cNvPr>
          <p:cNvSpPr txBox="1"/>
          <p:nvPr/>
        </p:nvSpPr>
        <p:spPr>
          <a:xfrm>
            <a:off x="1663089" y="1788813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r, p, q, 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41CDF6-1295-2E48-AC94-822778408EF1}"/>
              </a:ext>
            </a:extLst>
          </p:cNvPr>
          <p:cNvSpPr txBox="1"/>
          <p:nvPr/>
        </p:nvSpPr>
        <p:spPr>
          <a:xfrm>
            <a:off x="6798717" y="462604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imager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758EF-A3B2-B046-B0D1-3BF5B9F700A2}"/>
              </a:ext>
            </a:extLst>
          </p:cNvPr>
          <p:cNvSpPr txBox="1"/>
          <p:nvPr/>
        </p:nvSpPr>
        <p:spPr>
          <a:xfrm>
            <a:off x="585038" y="252612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(lme)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76E00-2C6E-894F-B8AE-0C1E21302A3B}"/>
              </a:ext>
            </a:extLst>
          </p:cNvPr>
          <p:cNvSpPr txBox="1"/>
          <p:nvPr/>
        </p:nvSpPr>
        <p:spPr>
          <a:xfrm>
            <a:off x="4936679" y="535460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(Shiny)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386D0C-4DF7-AB4C-A8C7-84C52A3EE7AE}"/>
              </a:ext>
            </a:extLst>
          </p:cNvPr>
          <p:cNvSpPr txBox="1"/>
          <p:nvPr/>
        </p:nvSpPr>
        <p:spPr>
          <a:xfrm>
            <a:off x="7184399" y="2111598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apply, etc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FA86E-F538-4D4C-9177-9B4A8C827017}"/>
              </a:ext>
            </a:extLst>
          </p:cNvPr>
          <p:cNvSpPr txBox="1"/>
          <p:nvPr/>
        </p:nvSpPr>
        <p:spPr>
          <a:xfrm>
            <a:off x="6742038" y="587741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99615E-7432-7843-A96F-5BE557620276}"/>
              </a:ext>
            </a:extLst>
          </p:cNvPr>
          <p:cNvSpPr txBox="1"/>
          <p:nvPr/>
        </p:nvSpPr>
        <p:spPr>
          <a:xfrm>
            <a:off x="2231925" y="97909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Dani Navarro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E4F6A2-800F-5042-B84A-48F576BDD56B}"/>
              </a:ext>
            </a:extLst>
          </p:cNvPr>
          <p:cNvSpPr txBox="1"/>
          <p:nvPr/>
        </p:nvSpPr>
        <p:spPr>
          <a:xfrm>
            <a:off x="7376265" y="511269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F1E683-B829-E74E-A330-82D9B6F9617E}"/>
              </a:ext>
            </a:extLst>
          </p:cNvPr>
          <p:cNvSpPr txBox="1"/>
          <p:nvPr/>
        </p:nvSpPr>
        <p:spPr>
          <a:xfrm>
            <a:off x="3534905" y="54454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(leaflet)</a:t>
            </a:r>
          </a:p>
        </p:txBody>
      </p:sp>
    </p:spTree>
    <p:extLst>
      <p:ext uri="{BB962C8B-B14F-4D97-AF65-F5344CB8AC3E}">
        <p14:creationId xmlns:p14="http://schemas.microsoft.com/office/powerpoint/2010/main" val="106347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3FF83-E974-B945-9857-5EC864FE0D25}"/>
              </a:ext>
            </a:extLst>
          </p:cNvPr>
          <p:cNvSpPr txBox="1"/>
          <p:nvPr/>
        </p:nvSpPr>
        <p:spPr>
          <a:xfrm>
            <a:off x="1759754" y="243403"/>
            <a:ext cx="186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7B07E09-31B7-BD42-AEC8-78230568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60" y="3834952"/>
            <a:ext cx="3305522" cy="16527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79CAAAA-1545-7642-91B6-9FA7727451AE}"/>
              </a:ext>
            </a:extLst>
          </p:cNvPr>
          <p:cNvSpPr txBox="1"/>
          <p:nvPr/>
        </p:nvSpPr>
        <p:spPr>
          <a:xfrm>
            <a:off x="5524591" y="5590286"/>
            <a:ext cx="308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R to model the effect of individual differences have on cultural evolution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D8CE5A-7FF9-484A-8D10-9E4C89CCEBF8}"/>
              </a:ext>
            </a:extLst>
          </p:cNvPr>
          <p:cNvSpPr txBox="1"/>
          <p:nvPr/>
        </p:nvSpPr>
        <p:spPr>
          <a:xfrm>
            <a:off x="5540912" y="2938609"/>
            <a:ext cx="30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R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visualise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 regressions using one figure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B4B484A-69F3-1D48-9B45-0E9EF78C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81" y="165198"/>
            <a:ext cx="3333122" cy="26664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F88049-B8EC-A240-997A-AA719669D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" y="3834952"/>
            <a:ext cx="2839654" cy="269053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063241A-B3C5-7E43-A613-9FCD88193D9C}"/>
              </a:ext>
            </a:extLst>
          </p:cNvPr>
          <p:cNvSpPr txBox="1"/>
          <p:nvPr/>
        </p:nvSpPr>
        <p:spPr>
          <a:xfrm>
            <a:off x="141173" y="1133625"/>
            <a:ext cx="255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R to measure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word association networks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54E4787-290A-A240-BBE3-59E5F8FED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66" y="2056955"/>
            <a:ext cx="2463501" cy="177919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28B8E3B-28C9-CE47-94A1-1CE88E6E0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867" y="1061642"/>
            <a:ext cx="1884275" cy="48978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C836282-EB03-8B45-B46B-2517AF76054F}"/>
              </a:ext>
            </a:extLst>
          </p:cNvPr>
          <p:cNvSpPr txBox="1"/>
          <p:nvPr/>
        </p:nvSpPr>
        <p:spPr>
          <a:xfrm>
            <a:off x="3620597" y="6156159"/>
            <a:ext cx="118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409760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98</Words>
  <Application>Microsoft Macintosh PowerPoint</Application>
  <PresentationFormat>On-screen Show (4:3)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Navarro</dc:creator>
  <cp:lastModifiedBy>Dani Navarro</cp:lastModifiedBy>
  <cp:revision>7</cp:revision>
  <dcterms:created xsi:type="dcterms:W3CDTF">2018-05-02T04:55:19Z</dcterms:created>
  <dcterms:modified xsi:type="dcterms:W3CDTF">2018-06-30T07:43:16Z</dcterms:modified>
</cp:coreProperties>
</file>